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0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3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7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6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7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1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8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4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22CE8-B416-4262-9BBE-6F93E3CBB20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42C3-D44B-41B1-A0C6-2E20EE9D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2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2C081D-CC67-4C9F-9826-4AD4AE90FFC3}"/>
              </a:ext>
            </a:extLst>
          </p:cNvPr>
          <p:cNvSpPr txBox="1"/>
          <p:nvPr/>
        </p:nvSpPr>
        <p:spPr>
          <a:xfrm>
            <a:off x="690169" y="126214"/>
            <a:ext cx="7184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2-D Shapes and 3D Shapes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138131-B47D-4711-B65C-121A3B15E5DD}"/>
              </a:ext>
            </a:extLst>
          </p:cNvPr>
          <p:cNvSpPr txBox="1"/>
          <p:nvPr/>
        </p:nvSpPr>
        <p:spPr>
          <a:xfrm>
            <a:off x="335560" y="755388"/>
            <a:ext cx="8598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Practice naming these shapes with your child. (</a:t>
            </a:r>
            <a:r>
              <a:rPr lang="es-ES" dirty="0"/>
              <a:t>Practique nombrar estas formas con su hijo. )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71C34B-5B73-4BCF-BF79-C7F074713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71005"/>
              </p:ext>
            </p:extLst>
          </p:nvPr>
        </p:nvGraphicFramePr>
        <p:xfrm>
          <a:off x="165318" y="1730472"/>
          <a:ext cx="4117270" cy="4434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8635">
                  <a:extLst>
                    <a:ext uri="{9D8B030D-6E8A-4147-A177-3AD203B41FA5}">
                      <a16:colId xmlns:a16="http://schemas.microsoft.com/office/drawing/2014/main" val="3117555835"/>
                    </a:ext>
                  </a:extLst>
                </a:gridCol>
                <a:gridCol w="2058635">
                  <a:extLst>
                    <a:ext uri="{9D8B030D-6E8A-4147-A177-3AD203B41FA5}">
                      <a16:colId xmlns:a16="http://schemas.microsoft.com/office/drawing/2014/main" val="658861553"/>
                    </a:ext>
                  </a:extLst>
                </a:gridCol>
              </a:tblGrid>
              <a:tr h="22092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3503"/>
                  </a:ext>
                </a:extLst>
              </a:tr>
              <a:tr h="2225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286134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30339A2-52F6-4683-8EB3-43BC9C47D669}"/>
              </a:ext>
            </a:extLst>
          </p:cNvPr>
          <p:cNvSpPr/>
          <p:nvPr/>
        </p:nvSpPr>
        <p:spPr>
          <a:xfrm>
            <a:off x="377491" y="2348995"/>
            <a:ext cx="1384183" cy="12835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5FFC798A-DEEA-4611-A106-3445EDD4F281}"/>
              </a:ext>
            </a:extLst>
          </p:cNvPr>
          <p:cNvSpPr/>
          <p:nvPr/>
        </p:nvSpPr>
        <p:spPr>
          <a:xfrm>
            <a:off x="431342" y="4535443"/>
            <a:ext cx="1518413" cy="106152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3A3179-54DC-44FE-8C8F-52F027E51FAD}"/>
              </a:ext>
            </a:extLst>
          </p:cNvPr>
          <p:cNvSpPr/>
          <p:nvPr/>
        </p:nvSpPr>
        <p:spPr>
          <a:xfrm>
            <a:off x="2554453" y="2443764"/>
            <a:ext cx="1174458" cy="9899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183103-7482-4836-93CB-87E38B2499BF}"/>
              </a:ext>
            </a:extLst>
          </p:cNvPr>
          <p:cNvSpPr/>
          <p:nvPr/>
        </p:nvSpPr>
        <p:spPr>
          <a:xfrm>
            <a:off x="2361147" y="4743711"/>
            <a:ext cx="1681994" cy="82344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462B68A4-7498-4747-9D7A-153350EEA562}"/>
              </a:ext>
            </a:extLst>
          </p:cNvPr>
          <p:cNvSpPr/>
          <p:nvPr/>
        </p:nvSpPr>
        <p:spPr>
          <a:xfrm>
            <a:off x="1137043" y="5816590"/>
            <a:ext cx="1224104" cy="93235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890CF0-E401-4F32-938C-0D482DFB7A4E}"/>
              </a:ext>
            </a:extLst>
          </p:cNvPr>
          <p:cNvSpPr txBox="1"/>
          <p:nvPr/>
        </p:nvSpPr>
        <p:spPr>
          <a:xfrm>
            <a:off x="335560" y="1782637"/>
            <a:ext cx="166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circle/ </a:t>
            </a:r>
            <a:r>
              <a:rPr lang="en-US" dirty="0" err="1"/>
              <a:t>circulo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790490-D805-4948-BA5A-00BB655BC134}"/>
              </a:ext>
            </a:extLst>
          </p:cNvPr>
          <p:cNvSpPr txBox="1"/>
          <p:nvPr/>
        </p:nvSpPr>
        <p:spPr>
          <a:xfrm>
            <a:off x="307414" y="4021143"/>
            <a:ext cx="1906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triangle/</a:t>
            </a:r>
            <a:r>
              <a:rPr lang="en-US" dirty="0" err="1"/>
              <a:t>triangulo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B4F37F-88B3-4AE2-9157-8E8DF767CC71}"/>
              </a:ext>
            </a:extLst>
          </p:cNvPr>
          <p:cNvSpPr txBox="1"/>
          <p:nvPr/>
        </p:nvSpPr>
        <p:spPr>
          <a:xfrm>
            <a:off x="2424422" y="1729736"/>
            <a:ext cx="214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square/</a:t>
            </a:r>
            <a:r>
              <a:rPr lang="en-US" dirty="0" err="1"/>
              <a:t>cuadrado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6E5944-F561-4FB3-B751-1EA2C60F4C4A}"/>
              </a:ext>
            </a:extLst>
          </p:cNvPr>
          <p:cNvSpPr txBox="1"/>
          <p:nvPr/>
        </p:nvSpPr>
        <p:spPr>
          <a:xfrm>
            <a:off x="2276202" y="4116251"/>
            <a:ext cx="229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rectangle/</a:t>
            </a:r>
            <a:r>
              <a:rPr lang="en-US" dirty="0" err="1"/>
              <a:t>rectangulo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9DF3D3-FDB8-4F8F-81AA-18A0DDC81190}"/>
              </a:ext>
            </a:extLst>
          </p:cNvPr>
          <p:cNvSpPr txBox="1"/>
          <p:nvPr/>
        </p:nvSpPr>
        <p:spPr>
          <a:xfrm>
            <a:off x="2361147" y="6272244"/>
            <a:ext cx="207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/>
              <a:t>exagon</a:t>
            </a:r>
            <a:r>
              <a:rPr lang="en-US" dirty="0"/>
              <a:t>/</a:t>
            </a:r>
            <a:r>
              <a:rPr lang="en-US" dirty="0" err="1"/>
              <a:t>hexagono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8823CCD-C532-4C6E-96DA-A59B75179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57512"/>
              </p:ext>
            </p:extLst>
          </p:nvPr>
        </p:nvGraphicFramePr>
        <p:xfrm>
          <a:off x="4711808" y="1730472"/>
          <a:ext cx="4000850" cy="4434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425">
                  <a:extLst>
                    <a:ext uri="{9D8B030D-6E8A-4147-A177-3AD203B41FA5}">
                      <a16:colId xmlns:a16="http://schemas.microsoft.com/office/drawing/2014/main" val="3117555835"/>
                    </a:ext>
                  </a:extLst>
                </a:gridCol>
                <a:gridCol w="2000425">
                  <a:extLst>
                    <a:ext uri="{9D8B030D-6E8A-4147-A177-3AD203B41FA5}">
                      <a16:colId xmlns:a16="http://schemas.microsoft.com/office/drawing/2014/main" val="658861553"/>
                    </a:ext>
                  </a:extLst>
                </a:gridCol>
              </a:tblGrid>
              <a:tr h="22092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3503"/>
                  </a:ext>
                </a:extLst>
              </a:tr>
              <a:tr h="2225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286134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F115C5EF-CDF5-4731-B5E8-7ECB9DA9B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3714" y="4485583"/>
            <a:ext cx="1056875" cy="146081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B3E01E4-AF78-4911-B984-B524950B78BA}"/>
              </a:ext>
            </a:extLst>
          </p:cNvPr>
          <p:cNvSpPr txBox="1"/>
          <p:nvPr/>
        </p:nvSpPr>
        <p:spPr>
          <a:xfrm>
            <a:off x="5069544" y="4021143"/>
            <a:ext cx="166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cone/</a:t>
            </a:r>
            <a:r>
              <a:rPr lang="en-US" dirty="0" err="1"/>
              <a:t>cono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D4BDF9-D9C3-48E3-B72E-B07999CCD4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435" y="2207089"/>
            <a:ext cx="1249432" cy="122191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D1F4DDB-5930-41E4-88D6-7481007A4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7704" y="2151969"/>
            <a:ext cx="1488508" cy="137990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E923195-AE60-4EF2-B8C1-686516D010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003" y="4667942"/>
            <a:ext cx="921764" cy="127406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98AE6C2-6A53-4091-8389-24B781713774}"/>
              </a:ext>
            </a:extLst>
          </p:cNvPr>
          <p:cNvSpPr txBox="1"/>
          <p:nvPr/>
        </p:nvSpPr>
        <p:spPr>
          <a:xfrm>
            <a:off x="4975999" y="1741158"/>
            <a:ext cx="166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sphere/</a:t>
            </a:r>
            <a:r>
              <a:rPr lang="en-US" dirty="0" err="1"/>
              <a:t>esfera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A8C2F5-D055-4A2A-8158-D0C8A8C049FE}"/>
              </a:ext>
            </a:extLst>
          </p:cNvPr>
          <p:cNvSpPr txBox="1"/>
          <p:nvPr/>
        </p:nvSpPr>
        <p:spPr>
          <a:xfrm>
            <a:off x="7038277" y="1729736"/>
            <a:ext cx="166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cube/</a:t>
            </a:r>
            <a:r>
              <a:rPr lang="en-US" dirty="0" err="1"/>
              <a:t>cubo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6D643B-36DC-4914-9F13-D448FDB1E7C8}"/>
              </a:ext>
            </a:extLst>
          </p:cNvPr>
          <p:cNvSpPr txBox="1"/>
          <p:nvPr/>
        </p:nvSpPr>
        <p:spPr>
          <a:xfrm>
            <a:off x="6844475" y="4043675"/>
            <a:ext cx="190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cylinder/</a:t>
            </a:r>
            <a:r>
              <a:rPr lang="en-US" dirty="0" err="1"/>
              <a:t>cilindro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07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50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Tortora, Alyssa</dc:creator>
  <cp:lastModifiedBy>Tortora, Alyssa</cp:lastModifiedBy>
  <cp:revision>3</cp:revision>
  <cp:lastPrinted>2019-09-18T21:02:57Z</cp:lastPrinted>
  <dcterms:created xsi:type="dcterms:W3CDTF">2019-09-18T20:58:27Z</dcterms:created>
  <dcterms:modified xsi:type="dcterms:W3CDTF">2021-04-30T18:52:51Z</dcterms:modified>
</cp:coreProperties>
</file>